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3" r:id="rId11"/>
    <p:sldId id="264" r:id="rId12"/>
    <p:sldId id="269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577" dt="2022-09-28T10:59:51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delSld modSld sldOrd modMainMaster">
      <pc:chgData name="Cathrine Duedahl-Olesen" userId="0f4ad920445e6980" providerId="LiveId" clId="{DC7B2068-E1F4-4E5C-877E-327DD41C7028}" dt="2022-09-28T11:00:06.866" v="2247" actId="2696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del mod">
        <pc:chgData name="Cathrine Duedahl-Olesen" userId="0f4ad920445e6980" providerId="LiveId" clId="{DC7B2068-E1F4-4E5C-877E-327DD41C7028}" dt="2022-09-18T11:02:25.489" v="1863" actId="47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05:01.613" v="2090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 ord">
          <ac:chgData name="Cathrine Duedahl-Olesen" userId="0f4ad920445e6980" providerId="LiveId" clId="{DC7B2068-E1F4-4E5C-877E-327DD41C7028}" dt="2022-09-18T11:03:39.556" v="1869" actId="167"/>
          <ac:spMkLst>
            <pc:docMk/>
            <pc:sldMk cId="2215294263" sldId="263"/>
            <ac:spMk id="41" creationId="{E76E96F3-716E-8091-1533-DEE141EA3E2E}"/>
          </ac:spMkLst>
        </pc:spChg>
        <pc:picChg chg="add mod ord">
          <ac:chgData name="Cathrine Duedahl-Olesen" userId="0f4ad920445e6980" providerId="LiveId" clId="{DC7B2068-E1F4-4E5C-877E-327DD41C7028}" dt="2022-09-18T11:04:06.358" v="1873" actId="1076"/>
          <ac:picMkLst>
            <pc:docMk/>
            <pc:sldMk cId="2215294263" sldId="263"/>
            <ac:picMk id="3" creationId="{57A02D49-A1F3-38D0-9152-E6EB35600CF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8T13:05:01.613" v="2090" actId="1076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del mod">
          <ac:chgData name="Cathrine Duedahl-Olesen" userId="0f4ad920445e6980" providerId="LiveId" clId="{DC7B2068-E1F4-4E5C-877E-327DD41C7028}" dt="2022-09-18T11:02:32.204" v="1864" actId="478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8T11:06:38.588" v="1877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8T11:06:29.313" v="1876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8T11:07:42.921" v="1888" actId="14100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8T13:33:11.261" v="2226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2" creationId="{E2B0553B-A9B5-4A13-F445-BF0805BF7203}"/>
          </ac:spMkLst>
        </pc:spChg>
        <pc:spChg chg="add del mod">
          <ac:chgData name="Cathrine Duedahl-Olesen" userId="0f4ad920445e6980" providerId="LiveId" clId="{DC7B2068-E1F4-4E5C-877E-327DD41C7028}" dt="2022-09-18T12:14:04.309" v="2069" actId="478"/>
          <ac:spMkLst>
            <pc:docMk/>
            <pc:sldMk cId="769637369" sldId="264"/>
            <ac:spMk id="3" creationId="{094BB9BA-29F8-BE1A-E2B2-936D1747F359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spChg chg="add del mod">
          <ac:chgData name="Cathrine Duedahl-Olesen" userId="0f4ad920445e6980" providerId="LiveId" clId="{DC7B2068-E1F4-4E5C-877E-327DD41C7028}" dt="2022-09-18T12:14:14.929" v="2072" actId="478"/>
          <ac:spMkLst>
            <pc:docMk/>
            <pc:sldMk cId="769637369" sldId="264"/>
            <ac:spMk id="4" creationId="{29BB1C6D-B9FE-2DA3-7730-044BF2B8D527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0" creationId="{FDC4C53B-CD3C-517D-A603-C3BEE910B346}"/>
          </ac:spMkLst>
        </pc:spChg>
        <pc:spChg chg="add mod">
          <ac:chgData name="Cathrine Duedahl-Olesen" userId="0f4ad920445e6980" providerId="LiveId" clId="{DC7B2068-E1F4-4E5C-877E-327DD41C7028}" dt="2022-09-18T11:25:04.616" v="1894" actId="1076"/>
          <ac:spMkLst>
            <pc:docMk/>
            <pc:sldMk cId="769637369" sldId="264"/>
            <ac:spMk id="31" creationId="{96AA3043-1826-1994-A995-61B2AEE31693}"/>
          </ac:spMkLst>
        </pc:spChg>
        <pc:spChg chg="add mod">
          <ac:chgData name="Cathrine Duedahl-Olesen" userId="0f4ad920445e6980" providerId="LiveId" clId="{DC7B2068-E1F4-4E5C-877E-327DD41C7028}" dt="2022-09-18T11:40:36.863" v="1987" actId="1076"/>
          <ac:spMkLst>
            <pc:docMk/>
            <pc:sldMk cId="769637369" sldId="264"/>
            <ac:spMk id="32" creationId="{094F5AC8-9BDC-A865-8D91-3F407E20ACC8}"/>
          </ac:spMkLst>
        </pc:spChg>
        <pc:spChg chg="add del mod">
          <ac:chgData name="Cathrine Duedahl-Olesen" userId="0f4ad920445e6980" providerId="LiveId" clId="{DC7B2068-E1F4-4E5C-877E-327DD41C7028}" dt="2022-09-18T11:40:13.245" v="1984" actId="478"/>
          <ac:spMkLst>
            <pc:docMk/>
            <pc:sldMk cId="769637369" sldId="264"/>
            <ac:spMk id="59" creationId="{75BCE896-609E-3B93-79BE-4EC2C02DB668}"/>
          </ac:spMkLst>
        </pc:spChg>
        <pc:spChg chg="add">
          <ac:chgData name="Cathrine Duedahl-Olesen" userId="0f4ad920445e6980" providerId="LiveId" clId="{DC7B2068-E1F4-4E5C-877E-327DD41C7028}" dt="2022-09-18T11:40:32.559" v="1985"/>
          <ac:spMkLst>
            <pc:docMk/>
            <pc:sldMk cId="769637369" sldId="264"/>
            <ac:spMk id="60" creationId="{2E07F053-2C2D-D430-B47A-E7DE168F8485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1" creationId="{B2F32910-2A64-774A-A1B1-F640953809DA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3" creationId="{E726272D-39C7-3B73-3834-37CBC586C5E9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55" creationId="{08C5C442-963F-118E-CE05-73681F74E798}"/>
          </ac:spMkLst>
        </pc:spChg>
        <pc:spChg chg="add mod">
          <ac:chgData name="Cathrine Duedahl-Olesen" userId="0f4ad920445e6980" providerId="LiveId" clId="{DC7B2068-E1F4-4E5C-877E-327DD41C7028}" dt="2022-09-18T13:22:43.690" v="2191" actId="1076"/>
          <ac:spMkLst>
            <pc:docMk/>
            <pc:sldMk cId="769637369" sldId="264"/>
            <ac:spMk id="2082" creationId="{1BCCC3D1-7A78-0908-19DA-1FFD4D3D2103}"/>
          </ac:spMkLst>
        </pc:spChg>
        <pc:spChg chg="add mod ord">
          <ac:chgData name="Cathrine Duedahl-Olesen" userId="0f4ad920445e6980" providerId="LiveId" clId="{DC7B2068-E1F4-4E5C-877E-327DD41C7028}" dt="2022-09-18T13:30:01.664" v="2200" actId="167"/>
          <ac:spMkLst>
            <pc:docMk/>
            <pc:sldMk cId="769637369" sldId="264"/>
            <ac:spMk id="2091" creationId="{74A6C964-B535-0797-2AA3-C34E54EF8786}"/>
          </ac:spMkLst>
        </pc:spChg>
        <pc:spChg chg="add mod ord">
          <ac:chgData name="Cathrine Duedahl-Olesen" userId="0f4ad920445e6980" providerId="LiveId" clId="{DC7B2068-E1F4-4E5C-877E-327DD41C7028}" dt="2022-09-18T13:33:11.261" v="2226" actId="1076"/>
          <ac:spMkLst>
            <pc:docMk/>
            <pc:sldMk cId="769637369" sldId="264"/>
            <ac:spMk id="2092" creationId="{D02FB3FA-8F82-7707-EE2E-AAFC999AAF70}"/>
          </ac:spMkLst>
        </pc:spChg>
        <pc:spChg chg="add mod">
          <ac:chgData name="Cathrine Duedahl-Olesen" userId="0f4ad920445e6980" providerId="LiveId" clId="{DC7B2068-E1F4-4E5C-877E-327DD41C7028}" dt="2022-09-18T13:31:34.867" v="2218" actId="20577"/>
          <ac:spMkLst>
            <pc:docMk/>
            <pc:sldMk cId="769637369" sldId="264"/>
            <ac:spMk id="2095" creationId="{1FEF3ECD-40CE-7D72-515C-8E793CC9CF7C}"/>
          </ac:spMkLst>
        </pc:spChg>
        <pc:grpChg chg="add mod">
          <ac:chgData name="Cathrine Duedahl-Olesen" userId="0f4ad920445e6980" providerId="LiveId" clId="{DC7B2068-E1F4-4E5C-877E-327DD41C7028}" dt="2022-09-18T12:12:48.153" v="2062" actId="1076"/>
          <ac:grpSpMkLst>
            <pc:docMk/>
            <pc:sldMk cId="769637369" sldId="264"/>
            <ac:grpSpMk id="62" creationId="{3F53A0E4-640C-B5AB-ED0A-3ED08B9F89DE}"/>
          </ac:grpSpMkLst>
        </pc:grpChg>
        <pc:grpChg chg="add del mod">
          <ac:chgData name="Cathrine Duedahl-Olesen" userId="0f4ad920445e6980" providerId="LiveId" clId="{DC7B2068-E1F4-4E5C-877E-327DD41C7028}" dt="2022-09-18T12:14:14.929" v="2072" actId="478"/>
          <ac:grpSpMkLst>
            <pc:docMk/>
            <pc:sldMk cId="769637369" sldId="264"/>
            <ac:grpSpMk id="63" creationId="{231B1FB4-9CA6-0222-6665-D13CE0BB1BD4}"/>
          </ac:grpSpMkLst>
        </pc:grpChg>
        <pc:grpChg chg="add mod">
          <ac:chgData name="Cathrine Duedahl-Olesen" userId="0f4ad920445e6980" providerId="LiveId" clId="{DC7B2068-E1F4-4E5C-877E-327DD41C7028}" dt="2022-09-18T13:22:43.690" v="2191" actId="1076"/>
          <ac:grpSpMkLst>
            <pc:docMk/>
            <pc:sldMk cId="769637369" sldId="264"/>
            <ac:grpSpMk id="2083" creationId="{35EDDEC3-99BB-F7B6-811E-AE2B377AE9B2}"/>
          </ac:grpSpMkLst>
        </pc:grpChg>
        <pc:picChg chg="add del mod">
          <ac:chgData name="Cathrine Duedahl-Olesen" userId="0f4ad920445e6980" providerId="LiveId" clId="{DC7B2068-E1F4-4E5C-877E-327DD41C7028}" dt="2022-09-18T12:13:11.248" v="2065" actId="478"/>
          <ac:picMkLst>
            <pc:docMk/>
            <pc:sldMk cId="769637369" sldId="264"/>
            <ac:picMk id="5" creationId="{A9EC155E-5672-EAD9-CDFD-538620EEDA8B}"/>
          </ac:picMkLst>
        </pc:picChg>
        <pc:picChg chg="add del mod">
          <ac:chgData name="Cathrine Duedahl-Olesen" userId="0f4ad920445e6980" providerId="LiveId" clId="{DC7B2068-E1F4-4E5C-877E-327DD41C7028}" dt="2022-09-18T12:14:04.309" v="2069" actId="478"/>
          <ac:picMkLst>
            <pc:docMk/>
            <pc:sldMk cId="769637369" sldId="264"/>
            <ac:picMk id="14" creationId="{99A74FD8-6797-3294-E988-8C5EF139A392}"/>
          </ac:picMkLst>
        </pc:picChg>
        <pc:picChg chg="add del mod">
          <ac:chgData name="Cathrine Duedahl-Olesen" userId="0f4ad920445e6980" providerId="LiveId" clId="{DC7B2068-E1F4-4E5C-877E-327DD41C7028}" dt="2022-09-18T12:10:09.791" v="2056" actId="478"/>
          <ac:picMkLst>
            <pc:docMk/>
            <pc:sldMk cId="769637369" sldId="264"/>
            <ac:picMk id="33" creationId="{3CCBF37E-9D48-6DAC-DD37-29599C14104E}"/>
          </ac:picMkLst>
        </pc:picChg>
        <pc:picChg chg="add mod">
          <ac:chgData name="Cathrine Duedahl-Olesen" userId="0f4ad920445e6980" providerId="LiveId" clId="{DC7B2068-E1F4-4E5C-877E-327DD41C7028}" dt="2022-09-18T11:25:04.616" v="1894" actId="1076"/>
          <ac:picMkLst>
            <pc:docMk/>
            <pc:sldMk cId="769637369" sldId="264"/>
            <ac:picMk id="42" creationId="{6BD3C416-7801-55E5-9D90-19597C2A1C0D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61" creationId="{21BE4E8D-158B-11E0-A911-EB7B15F8332E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8" creationId="{F829ACE0-76D5-C415-4835-FB92B4A1A2AB}"/>
          </ac:picMkLst>
        </pc:picChg>
        <pc:picChg chg="mod">
          <ac:chgData name="Cathrine Duedahl-Olesen" userId="0f4ad920445e6980" providerId="LiveId" clId="{DC7B2068-E1F4-4E5C-877E-327DD41C7028}" dt="2022-09-18T12:13:32.005" v="2066" actId="1076"/>
          <ac:picMkLst>
            <pc:docMk/>
            <pc:sldMk cId="769637369" sldId="264"/>
            <ac:picMk id="2049" creationId="{2DC1EB63-1176-205E-4A6D-E774CE3C4D46}"/>
          </ac:picMkLst>
        </pc:picChg>
        <pc:picChg chg="add del mod">
          <ac:chgData name="Cathrine Duedahl-Olesen" userId="0f4ad920445e6980" providerId="LiveId" clId="{DC7B2068-E1F4-4E5C-877E-327DD41C7028}" dt="2022-09-18T11:32:44.018" v="1924" actId="478"/>
          <ac:picMkLst>
            <pc:docMk/>
            <pc:sldMk cId="769637369" sldId="264"/>
            <ac:picMk id="2050" creationId="{E524B650-2D6D-C91E-0B4B-D47DDEAAA6DD}"/>
          </ac:picMkLst>
        </pc:picChg>
        <pc:picChg chg="add del mod">
          <ac:chgData name="Cathrine Duedahl-Olesen" userId="0f4ad920445e6980" providerId="LiveId" clId="{DC7B2068-E1F4-4E5C-877E-327DD41C7028}" dt="2022-09-18T12:17:28.036" v="2082" actId="478"/>
          <ac:picMkLst>
            <pc:docMk/>
            <pc:sldMk cId="769637369" sldId="264"/>
            <ac:picMk id="2052" creationId="{69A851C5-6039-A369-60F4-2EB419E5663B}"/>
          </ac:picMkLst>
        </pc:picChg>
        <pc:picChg chg="add del mod">
          <ac:chgData name="Cathrine Duedahl-Olesen" userId="0f4ad920445e6980" providerId="LiveId" clId="{DC7B2068-E1F4-4E5C-877E-327DD41C7028}" dt="2022-09-18T11:35:07.484" v="1950" actId="478"/>
          <ac:picMkLst>
            <pc:docMk/>
            <pc:sldMk cId="769637369" sldId="264"/>
            <ac:picMk id="2054" creationId="{62FF7C16-3C89-5117-5B49-A368AC5C2B79}"/>
          </ac:picMkLst>
        </pc:picChg>
        <pc:picChg chg="add del mod">
          <ac:chgData name="Cathrine Duedahl-Olesen" userId="0f4ad920445e6980" providerId="LiveId" clId="{DC7B2068-E1F4-4E5C-877E-327DD41C7028}" dt="2022-09-18T11:36:16.788" v="1957" actId="478"/>
          <ac:picMkLst>
            <pc:docMk/>
            <pc:sldMk cId="769637369" sldId="264"/>
            <ac:picMk id="2056" creationId="{9C18D4CC-CBA9-CAC2-2ACC-56AB0A809356}"/>
          </ac:picMkLst>
        </pc:picChg>
        <pc:picChg chg="add del mod">
          <ac:chgData name="Cathrine Duedahl-Olesen" userId="0f4ad920445e6980" providerId="LiveId" clId="{DC7B2068-E1F4-4E5C-877E-327DD41C7028}" dt="2022-09-18T11:37:41.618" v="1975" actId="478"/>
          <ac:picMkLst>
            <pc:docMk/>
            <pc:sldMk cId="769637369" sldId="264"/>
            <ac:picMk id="2058" creationId="{67516A8B-452E-6E6C-FBC5-9773D7D9421B}"/>
          </ac:picMkLst>
        </pc:picChg>
        <pc:picChg chg="add del mod">
          <ac:chgData name="Cathrine Duedahl-Olesen" userId="0f4ad920445e6980" providerId="LiveId" clId="{DC7B2068-E1F4-4E5C-877E-327DD41C7028}" dt="2022-09-18T11:38:10.026" v="1981" actId="478"/>
          <ac:picMkLst>
            <pc:docMk/>
            <pc:sldMk cId="769637369" sldId="264"/>
            <ac:picMk id="2060" creationId="{22F0D5A2-181D-91CA-A526-64BC0FA3EE50}"/>
          </ac:picMkLst>
        </pc:picChg>
        <pc:picChg chg="add mod">
          <ac:chgData name="Cathrine Duedahl-Olesen" userId="0f4ad920445e6980" providerId="LiveId" clId="{DC7B2068-E1F4-4E5C-877E-327DD41C7028}" dt="2022-09-18T12:12:48.153" v="2062" actId="1076"/>
          <ac:picMkLst>
            <pc:docMk/>
            <pc:sldMk cId="769637369" sldId="264"/>
            <ac:picMk id="2066" creationId="{EEE0AD2E-6B4E-F171-DE60-53C234244C14}"/>
          </ac:picMkLst>
        </pc:picChg>
        <pc:picChg chg="add 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68" creationId="{194524B9-BF74-F001-678E-9A8C85AFD6EB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4" creationId="{527E48FE-1B4E-63A9-7086-9A305E84515A}"/>
          </ac:picMkLst>
        </pc:picChg>
        <pc:picChg chg="mod">
          <ac:chgData name="Cathrine Duedahl-Olesen" userId="0f4ad920445e6980" providerId="LiveId" clId="{DC7B2068-E1F4-4E5C-877E-327DD41C7028}" dt="2022-09-18T13:22:43.690" v="2191" actId="1076"/>
          <ac:picMkLst>
            <pc:docMk/>
            <pc:sldMk cId="769637369" sldId="264"/>
            <ac:picMk id="2085" creationId="{8B33BB93-6FE7-3541-89A4-53208F0627B9}"/>
          </ac:picMkLst>
        </pc:picChg>
        <pc:picChg chg="add mod">
          <ac:chgData name="Cathrine Duedahl-Olesen" userId="0f4ad920445e6980" providerId="LiveId" clId="{DC7B2068-E1F4-4E5C-877E-327DD41C7028}" dt="2022-09-18T13:30:41.292" v="2204" actId="1076"/>
          <ac:picMkLst>
            <pc:docMk/>
            <pc:sldMk cId="769637369" sldId="264"/>
            <ac:picMk id="2094" creationId="{62FBEAE7-0CAC-3600-EC3B-6608550F9527}"/>
          </ac:picMkLst>
        </pc:picChg>
        <pc:picChg chg="add mod">
          <ac:chgData name="Cathrine Duedahl-Olesen" userId="0f4ad920445e6980" providerId="LiveId" clId="{DC7B2068-E1F4-4E5C-877E-327DD41C7028}" dt="2022-09-18T13:32:05.015" v="2222" actId="14100"/>
          <ac:picMkLst>
            <pc:docMk/>
            <pc:sldMk cId="769637369" sldId="264"/>
            <ac:picMk id="2097" creationId="{052B4BF4-5CBE-F2CD-968C-6DB2FB81C088}"/>
          </ac:picMkLst>
        </pc:pic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  <pc:cxnChg chg="add del mod">
          <ac:chgData name="Cathrine Duedahl-Olesen" userId="0f4ad920445e6980" providerId="LiveId" clId="{DC7B2068-E1F4-4E5C-877E-327DD41C7028}" dt="2022-09-18T12:14:12.455" v="2071" actId="478"/>
          <ac:cxnSpMkLst>
            <pc:docMk/>
            <pc:sldMk cId="769637369" sldId="264"/>
            <ac:cxnSpMk id="6" creationId="{D5410705-5C64-B12F-8490-3451A067F5C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7" creationId="{97DBCAF9-9592-1F56-9E13-C593E2E7341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8" creationId="{4FAF319D-FE64-B070-FDD1-FEF7407B86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9" creationId="{E935487E-26A7-9FDC-4417-DEA947D40981}"/>
          </ac:cxnSpMkLst>
        </pc:cxnChg>
        <pc:cxnChg chg="add del mod">
          <ac:chgData name="Cathrine Duedahl-Olesen" userId="0f4ad920445e6980" providerId="LiveId" clId="{DC7B2068-E1F4-4E5C-877E-327DD41C7028}" dt="2022-09-18T12:14:14.929" v="2072" actId="478"/>
          <ac:cxnSpMkLst>
            <pc:docMk/>
            <pc:sldMk cId="769637369" sldId="264"/>
            <ac:cxnSpMk id="10" creationId="{EB0DC51C-8085-944B-A200-942D503FFCA4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1" creationId="{7718D63F-8CB8-8FAE-F1CF-8326130C4974}"/>
          </ac:cxnSpMkLst>
        </pc:cxnChg>
        <pc:cxnChg chg="add del mod">
          <ac:chgData name="Cathrine Duedahl-Olesen" userId="0f4ad920445e6980" providerId="LiveId" clId="{DC7B2068-E1F4-4E5C-877E-327DD41C7028}" dt="2022-09-18T12:14:10.131" v="2070" actId="478"/>
          <ac:cxnSpMkLst>
            <pc:docMk/>
            <pc:sldMk cId="769637369" sldId="264"/>
            <ac:cxnSpMk id="12" creationId="{CEB98937-1ABF-A3AF-CE2A-E61F5591C2BA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3" creationId="{427E69BD-FD8F-4EBC-1630-7B0DF92DFB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5" creationId="{C95CF6A7-3A0B-11CA-4ADF-AD73909B74D2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6" creationId="{C14ABCF9-22C0-8F38-0F12-58D237E709C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7" creationId="{285DA9D6-DB65-8562-0C58-371F330EDDD0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8" creationId="{CE6AD427-EA2F-FBB9-B611-A912E347356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19" creationId="{D8525162-AE90-C0A5-8F7D-E875EC9CF033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0" creationId="{E4626911-2139-AA03-5C48-7D27CC8AEBC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1" creationId="{517A0871-4B3B-EC7B-C42E-0FAF2634B225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2" creationId="{6B577269-D918-20A4-E41C-9CDD020C1B4B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3" creationId="{6C0D66EB-E510-A49E-4793-57BDF2850D08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4" creationId="{B64BB886-CE39-A6E2-D3ED-7AE16CCA8C66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5" creationId="{BC01852E-9427-DA9B-FA98-4202B19776FD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6" creationId="{C917327C-73B2-14A3-39EE-3F0E96F2E599}"/>
          </ac:cxnSpMkLst>
        </pc:cxnChg>
        <pc:cxnChg chg="add del mod">
          <ac:chgData name="Cathrine Duedahl-Olesen" userId="0f4ad920445e6980" providerId="LiveId" clId="{DC7B2068-E1F4-4E5C-877E-327DD41C7028}" dt="2022-09-18T12:14:04.309" v="2069" actId="478"/>
          <ac:cxnSpMkLst>
            <pc:docMk/>
            <pc:sldMk cId="769637369" sldId="264"/>
            <ac:cxnSpMk id="27" creationId="{908DF391-1507-1987-A25A-34620BC5D888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4" creationId="{DD3C4B3E-2101-BF67-44A7-011EF8CE305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5" creationId="{9102357E-D794-BB12-1FC0-B8F5131AAB8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6" creationId="{18201EE2-3111-7C2E-4F3E-58501E187FCB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7" creationId="{C8700AA6-8A93-0FC4-5C32-AF26D3528CD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8" creationId="{DBA6CBC0-2A5A-6B26-2303-C379AE46113D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39" creationId="{EC78A467-E76A-CB91-4651-764007014FF9}"/>
          </ac:cxnSpMkLst>
        </pc:cxnChg>
        <pc:cxnChg chg="add mod">
          <ac:chgData name="Cathrine Duedahl-Olesen" userId="0f4ad920445e6980" providerId="LiveId" clId="{DC7B2068-E1F4-4E5C-877E-327DD41C7028}" dt="2022-09-18T11:25:21.679" v="1897" actId="14100"/>
          <ac:cxnSpMkLst>
            <pc:docMk/>
            <pc:sldMk cId="769637369" sldId="264"/>
            <ac:cxnSpMk id="40" creationId="{B158D6BD-61C5-559A-DB58-1E5A84D82D0D}"/>
          </ac:cxnSpMkLst>
        </pc:cxnChg>
        <pc:cxnChg chg="add mod">
          <ac:chgData name="Cathrine Duedahl-Olesen" userId="0f4ad920445e6980" providerId="LiveId" clId="{DC7B2068-E1F4-4E5C-877E-327DD41C7028}" dt="2022-09-18T11:25:10.991" v="1895" actId="14100"/>
          <ac:cxnSpMkLst>
            <pc:docMk/>
            <pc:sldMk cId="769637369" sldId="264"/>
            <ac:cxnSpMk id="41" creationId="{F64547EA-3DDD-7D86-DA04-3268B133830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3" creationId="{9350EF40-DB83-5105-DF1A-E5848F1201A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4" creationId="{06D16C9D-7AD4-7AC4-7B9A-E5D9103D0290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5" creationId="{1CA747B9-B37B-D996-DC75-CA08BFC4052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6" creationId="{96D5B66F-7CF7-A929-EDAB-C893265EBED5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7" creationId="{1E939B69-E75B-578D-11F0-0ECB621F7C0E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8" creationId="{270D8068-7B49-E800-AADC-B09B03419B77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49" creationId="{3D8B7A5E-DCAA-6563-14CC-42D67F7554B4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0" creationId="{8031135B-92D1-E2FA-15EA-ECC74F93BC7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1" creationId="{C3425291-7F48-DAD2-5339-B5FC26C1FEEA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2" creationId="{85160D68-80CE-4BF7-23FD-5D7407B71F5C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3" creationId="{6260B7FA-8B51-8D60-67BC-FA73CF7BC589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4" creationId="{CB9714A0-037E-4325-43CD-BA4DD1E950E6}"/>
          </ac:cxnSpMkLst>
        </pc:cxnChg>
        <pc:cxnChg chg="add mod">
          <ac:chgData name="Cathrine Duedahl-Olesen" userId="0f4ad920445e6980" providerId="LiveId" clId="{DC7B2068-E1F4-4E5C-877E-327DD41C7028}" dt="2022-09-18T11:25:04.616" v="1894" actId="1076"/>
          <ac:cxnSpMkLst>
            <pc:docMk/>
            <pc:sldMk cId="769637369" sldId="264"/>
            <ac:cxnSpMk id="55" creationId="{684B9563-B4C7-8404-8810-5CD801664E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7" creationId="{640BAA5C-6D14-2FE6-E8AD-DEF83803645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59" creationId="{85FB006E-6E69-D769-D431-FC3EFFC9A93D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1" creationId="{A7F3E53A-1D39-787F-B874-F5071070FD8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2" creationId="{539409CE-E332-3E86-1FB0-2F10F3421EF1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3" creationId="{6C8AD4C4-3573-68AB-2737-D06B375A991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4" creationId="{C52DCD47-F274-3EE1-8E7C-355E5A9B580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5" creationId="{A20F2867-72BE-5132-DF9B-689E676A85F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7" creationId="{ACC0395A-520C-F758-2435-E33C002D2D3E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69" creationId="{3B84679A-368D-89A1-D6C6-8E9237161C40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0" creationId="{B9DDE5C7-92FE-C356-B81B-F903F454E11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1" creationId="{37ABF98B-E788-3957-A920-57B4AA7A6FC6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2" creationId="{A46C4288-7434-BF9F-650D-3A47B152F7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3" creationId="{03AB9061-5110-75EC-A2B0-C295097119CF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4" creationId="{E51494F0-46A5-4310-0C90-97C719038EF9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5" creationId="{483F96D8-21DF-77ED-DC37-EA1B747306A7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6" creationId="{0651A1A9-8FFA-A9B2-30C7-5995AE0AF41C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7" creationId="{23BD79B1-B439-6609-E922-67B56080A32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8" creationId="{8AB55672-1D70-2133-4F1B-6778FB283B22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79" creationId="{681703EF-ECD2-2767-E5EE-128EA63B42F5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0" creationId="{148635B7-2899-5EAA-024A-9781E2946D3A}"/>
          </ac:cxnSpMkLst>
        </pc:cxnChg>
        <pc:cxnChg chg="add mod">
          <ac:chgData name="Cathrine Duedahl-Olesen" userId="0f4ad920445e6980" providerId="LiveId" clId="{DC7B2068-E1F4-4E5C-877E-327DD41C7028}" dt="2022-09-18T13:22:43.690" v="2191" actId="1076"/>
          <ac:cxnSpMkLst>
            <pc:docMk/>
            <pc:sldMk cId="769637369" sldId="264"/>
            <ac:cxnSpMk id="2081" creationId="{CB49D57C-24B3-A48C-C5F0-13407C577D24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Chg chg="addSp delSp modSp new mod">
        <pc:chgData name="Cathrine Duedahl-Olesen" userId="0f4ad920445e6980" providerId="LiveId" clId="{DC7B2068-E1F4-4E5C-877E-327DD41C7028}" dt="2022-09-18T13:15:06.197" v="2103" actId="1076"/>
        <pc:sldMkLst>
          <pc:docMk/>
          <pc:sldMk cId="2784262965" sldId="269"/>
        </pc:sldMkLst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2" creationId="{D7EA14EA-3A4B-4FF8-B834-6AB2A5F85A21}"/>
          </ac:spMkLst>
        </pc:spChg>
        <pc:spChg chg="del">
          <ac:chgData name="Cathrine Duedahl-Olesen" userId="0f4ad920445e6980" providerId="LiveId" clId="{DC7B2068-E1F4-4E5C-877E-327DD41C7028}" dt="2022-09-18T11:27:07.257" v="1899" actId="478"/>
          <ac:spMkLst>
            <pc:docMk/>
            <pc:sldMk cId="2784262965" sldId="269"/>
            <ac:spMk id="3" creationId="{4DC1AAB0-8729-714C-61E5-9516455F8536}"/>
          </ac:spMkLst>
        </pc:spChg>
        <pc:picChg chg="add mod">
          <ac:chgData name="Cathrine Duedahl-Olesen" userId="0f4ad920445e6980" providerId="LiveId" clId="{DC7B2068-E1F4-4E5C-877E-327DD41C7028}" dt="2022-09-18T13:15:06.197" v="2103" actId="1076"/>
          <ac:picMkLst>
            <pc:docMk/>
            <pc:sldMk cId="2784262965" sldId="269"/>
            <ac:picMk id="1026" creationId="{9CEC491E-2F75-BC17-25A3-FB8F4886141A}"/>
          </ac:picMkLst>
        </pc:picChg>
      </pc:sldChg>
      <pc:sldChg chg="addSp delSp modSp new del mod setBg">
        <pc:chgData name="Cathrine Duedahl-Olesen" userId="0f4ad920445e6980" providerId="LiveId" clId="{DC7B2068-E1F4-4E5C-877E-327DD41C7028}" dt="2022-09-28T11:00:06.866" v="2247" actId="2696"/>
        <pc:sldMkLst>
          <pc:docMk/>
          <pc:sldMk cId="2266194187" sldId="270"/>
        </pc:sldMkLst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1" creationId="{8C37C960-91F5-4F61-B2CD-8A037920720B}"/>
          </ac:spMkLst>
        </pc:spChg>
        <pc:spChg chg="add">
          <ac:chgData name="Cathrine Duedahl-Olesen" userId="0f4ad920445e6980" providerId="LiveId" clId="{DC7B2068-E1F4-4E5C-877E-327DD41C7028}" dt="2022-09-28T10:34:15.682" v="2244" actId="26606"/>
          <ac:spMkLst>
            <pc:docMk/>
            <pc:sldMk cId="2266194187" sldId="270"/>
            <ac:spMk id="1033" creationId="{5CD0DDA4-6188-4950-A676-100297A94200}"/>
          </ac:spMkLst>
        </pc:spChg>
        <pc:picChg chg="add del mod">
          <ac:chgData name="Cathrine Duedahl-Olesen" userId="0f4ad920445e6980" providerId="LiveId" clId="{DC7B2068-E1F4-4E5C-877E-327DD41C7028}" dt="2022-09-28T10:59:51.586" v="2246" actId="478"/>
          <ac:picMkLst>
            <pc:docMk/>
            <pc:sldMk cId="2266194187" sldId="270"/>
            <ac:picMk id="1026" creationId="{78A7C767-DC37-FE3F-B4B5-4540EF8188DD}"/>
          </ac:picMkLst>
        </pc:pic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2D49-A1F3-38D0-9152-E6EB3560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" y="894619"/>
            <a:ext cx="1829220" cy="18292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5786993" y="4042564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3" y="110075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0" y="1158226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foregroundMark x1="27686" y1="60406" x2="27686" y2="60406"/>
                        <a14:foregroundMark x1="31686" y1="58698" x2="31686" y2="58698"/>
                        <a14:foregroundMark x1="30667" y1="63074" x2="30667" y2="63074"/>
                        <a14:foregroundMark x1="33176" y1="60406" x2="33176" y2="60406"/>
                        <a14:foregroundMark x1="52471" y1="76414" x2="52471" y2="76414"/>
                        <a14:foregroundMark x1="45490" y1="34152" x2="45490" y2="34152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  <a14:backgroundMark x1="73333" y1="70971" x2="73333" y2="70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78" y="3447727"/>
            <a:ext cx="5302525" cy="38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TextBox 2091">
            <a:extLst>
              <a:ext uri="{FF2B5EF4-FFF2-40B4-BE49-F238E27FC236}">
                <a16:creationId xmlns:a16="http://schemas.microsoft.com/office/drawing/2014/main" id="{D02FB3FA-8F82-7707-EE2E-AAFC999AAF70}"/>
              </a:ext>
            </a:extLst>
          </p:cNvPr>
          <p:cNvSpPr txBox="1"/>
          <p:nvPr/>
        </p:nvSpPr>
        <p:spPr>
          <a:xfrm>
            <a:off x="4590000" y="2055600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74A6C964-B535-0797-2AA3-C34E54EF8786}"/>
              </a:ext>
            </a:extLst>
          </p:cNvPr>
          <p:cNvSpPr txBox="1"/>
          <p:nvPr/>
        </p:nvSpPr>
        <p:spPr>
          <a:xfrm>
            <a:off x="1397369" y="1941496"/>
            <a:ext cx="252000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C4C53B-CD3C-517D-A603-C3BEE910B346}"/>
              </a:ext>
            </a:extLst>
          </p:cNvPr>
          <p:cNvSpPr/>
          <p:nvPr/>
        </p:nvSpPr>
        <p:spPr>
          <a:xfrm rot="4490843">
            <a:off x="5312937" y="3553973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AA3043-1826-1994-A995-61B2AEE31693}"/>
              </a:ext>
            </a:extLst>
          </p:cNvPr>
          <p:cNvSpPr/>
          <p:nvPr/>
        </p:nvSpPr>
        <p:spPr>
          <a:xfrm rot="1371555">
            <a:off x="5751791" y="3333617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4F5AC8-9BDC-A865-8D91-3F407E20ACC8}"/>
              </a:ext>
            </a:extLst>
          </p:cNvPr>
          <p:cNvSpPr/>
          <p:nvPr/>
        </p:nvSpPr>
        <p:spPr>
          <a:xfrm>
            <a:off x="5601049" y="2648567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3C4B3E-2101-BF67-44A7-011EF8CE3050}"/>
              </a:ext>
            </a:extLst>
          </p:cNvPr>
          <p:cNvCxnSpPr>
            <a:cxnSpLocks/>
          </p:cNvCxnSpPr>
          <p:nvPr/>
        </p:nvCxnSpPr>
        <p:spPr>
          <a:xfrm flipV="1">
            <a:off x="6156313" y="3271742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02357E-D794-BB12-1FC0-B8F5131AAB8D}"/>
              </a:ext>
            </a:extLst>
          </p:cNvPr>
          <p:cNvCxnSpPr>
            <a:cxnSpLocks/>
          </p:cNvCxnSpPr>
          <p:nvPr/>
        </p:nvCxnSpPr>
        <p:spPr>
          <a:xfrm flipH="1">
            <a:off x="5930440" y="2424804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01EE2-3111-7C2E-4F3E-58501E187FCB}"/>
              </a:ext>
            </a:extLst>
          </p:cNvPr>
          <p:cNvCxnSpPr>
            <a:cxnSpLocks/>
          </p:cNvCxnSpPr>
          <p:nvPr/>
        </p:nvCxnSpPr>
        <p:spPr>
          <a:xfrm>
            <a:off x="6072062" y="2406271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700AA6-8A93-0FC4-5C32-AF26D3528CD4}"/>
              </a:ext>
            </a:extLst>
          </p:cNvPr>
          <p:cNvCxnSpPr>
            <a:cxnSpLocks/>
          </p:cNvCxnSpPr>
          <p:nvPr/>
        </p:nvCxnSpPr>
        <p:spPr>
          <a:xfrm flipH="1">
            <a:off x="6260196" y="242272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6CBC0-2A5A-6B26-2303-C379AE46113D}"/>
              </a:ext>
            </a:extLst>
          </p:cNvPr>
          <p:cNvCxnSpPr>
            <a:cxnSpLocks/>
          </p:cNvCxnSpPr>
          <p:nvPr/>
        </p:nvCxnSpPr>
        <p:spPr>
          <a:xfrm>
            <a:off x="6401818" y="240419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78A467-E76A-CB91-4651-764007014FF9}"/>
              </a:ext>
            </a:extLst>
          </p:cNvPr>
          <p:cNvCxnSpPr>
            <a:cxnSpLocks/>
          </p:cNvCxnSpPr>
          <p:nvPr/>
        </p:nvCxnSpPr>
        <p:spPr>
          <a:xfrm>
            <a:off x="5457395" y="3101836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8D6BD-61C5-559A-DB58-1E5A84D82D0D}"/>
              </a:ext>
            </a:extLst>
          </p:cNvPr>
          <p:cNvCxnSpPr>
            <a:cxnSpLocks/>
          </p:cNvCxnSpPr>
          <p:nvPr/>
        </p:nvCxnSpPr>
        <p:spPr>
          <a:xfrm flipH="1" flipV="1">
            <a:off x="6285214" y="2392802"/>
            <a:ext cx="464323" cy="890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547EA-3DDD-7D86-DA04-3268B1338304}"/>
              </a:ext>
            </a:extLst>
          </p:cNvPr>
          <p:cNvCxnSpPr>
            <a:cxnSpLocks/>
          </p:cNvCxnSpPr>
          <p:nvPr/>
        </p:nvCxnSpPr>
        <p:spPr>
          <a:xfrm flipH="1" flipV="1">
            <a:off x="5173596" y="2422728"/>
            <a:ext cx="290901" cy="704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6BD3C416-7801-55E5-9D90-19597C2A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4" y="3012337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0EF40-DB83-5105-DF1A-E5848F1201AE}"/>
              </a:ext>
            </a:extLst>
          </p:cNvPr>
          <p:cNvCxnSpPr>
            <a:cxnSpLocks/>
          </p:cNvCxnSpPr>
          <p:nvPr/>
        </p:nvCxnSpPr>
        <p:spPr>
          <a:xfrm>
            <a:off x="5924718" y="4158097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D16C9D-7AD4-7AC4-7B9A-E5D9103D0290}"/>
              </a:ext>
            </a:extLst>
          </p:cNvPr>
          <p:cNvCxnSpPr>
            <a:cxnSpLocks/>
          </p:cNvCxnSpPr>
          <p:nvPr/>
        </p:nvCxnSpPr>
        <p:spPr>
          <a:xfrm flipH="1">
            <a:off x="5913924" y="4352960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747B9-B37B-D996-DC75-CA08BFC40527}"/>
              </a:ext>
            </a:extLst>
          </p:cNvPr>
          <p:cNvCxnSpPr>
            <a:cxnSpLocks/>
          </p:cNvCxnSpPr>
          <p:nvPr/>
        </p:nvCxnSpPr>
        <p:spPr>
          <a:xfrm>
            <a:off x="5838797" y="4200020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5B66F-7CF7-A929-EDAB-C893265EBED5}"/>
              </a:ext>
            </a:extLst>
          </p:cNvPr>
          <p:cNvCxnSpPr>
            <a:cxnSpLocks/>
          </p:cNvCxnSpPr>
          <p:nvPr/>
        </p:nvCxnSpPr>
        <p:spPr>
          <a:xfrm flipH="1">
            <a:off x="5804864" y="4352960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939B69-E75B-578D-11F0-0ECB621F7C0E}"/>
              </a:ext>
            </a:extLst>
          </p:cNvPr>
          <p:cNvCxnSpPr>
            <a:cxnSpLocks/>
          </p:cNvCxnSpPr>
          <p:nvPr/>
        </p:nvCxnSpPr>
        <p:spPr>
          <a:xfrm flipH="1" flipV="1">
            <a:off x="5787242" y="4541683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0D8068-7B49-E800-AADC-B09B03419B77}"/>
              </a:ext>
            </a:extLst>
          </p:cNvPr>
          <p:cNvCxnSpPr>
            <a:cxnSpLocks/>
          </p:cNvCxnSpPr>
          <p:nvPr/>
        </p:nvCxnSpPr>
        <p:spPr>
          <a:xfrm>
            <a:off x="5909210" y="45215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B7A5E-DCAA-6563-14CC-42D67F7554B4}"/>
              </a:ext>
            </a:extLst>
          </p:cNvPr>
          <p:cNvCxnSpPr>
            <a:cxnSpLocks/>
          </p:cNvCxnSpPr>
          <p:nvPr/>
        </p:nvCxnSpPr>
        <p:spPr>
          <a:xfrm flipH="1" flipV="1">
            <a:off x="5924718" y="4476243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31135B-92D1-E2FA-15EA-ECC74F93BC79}"/>
              </a:ext>
            </a:extLst>
          </p:cNvPr>
          <p:cNvCxnSpPr>
            <a:cxnSpLocks/>
          </p:cNvCxnSpPr>
          <p:nvPr/>
        </p:nvCxnSpPr>
        <p:spPr>
          <a:xfrm>
            <a:off x="5487499" y="4254250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425291-7F48-DAD2-5339-B5FC26C1FEEA}"/>
              </a:ext>
            </a:extLst>
          </p:cNvPr>
          <p:cNvCxnSpPr>
            <a:cxnSpLocks/>
          </p:cNvCxnSpPr>
          <p:nvPr/>
        </p:nvCxnSpPr>
        <p:spPr>
          <a:xfrm flipH="1">
            <a:off x="5422079" y="4460875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160D68-80CE-4BF7-23FD-5D7407B71F5C}"/>
              </a:ext>
            </a:extLst>
          </p:cNvPr>
          <p:cNvCxnSpPr>
            <a:cxnSpLocks/>
          </p:cNvCxnSpPr>
          <p:nvPr/>
        </p:nvCxnSpPr>
        <p:spPr>
          <a:xfrm>
            <a:off x="5401578" y="4294186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60B7FA-8B51-8D60-67BC-FA73CF7BC589}"/>
              </a:ext>
            </a:extLst>
          </p:cNvPr>
          <p:cNvCxnSpPr>
            <a:cxnSpLocks/>
          </p:cNvCxnSpPr>
          <p:nvPr/>
        </p:nvCxnSpPr>
        <p:spPr>
          <a:xfrm flipH="1">
            <a:off x="5335319" y="445834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9714A0-037E-4325-43CD-BA4DD1E950E6}"/>
              </a:ext>
            </a:extLst>
          </p:cNvPr>
          <p:cNvCxnSpPr>
            <a:cxnSpLocks/>
          </p:cNvCxnSpPr>
          <p:nvPr/>
        </p:nvCxnSpPr>
        <p:spPr>
          <a:xfrm flipH="1">
            <a:off x="5335319" y="4653273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B9563-B4C7-8404-8810-5CD801664ECF}"/>
              </a:ext>
            </a:extLst>
          </p:cNvPr>
          <p:cNvCxnSpPr>
            <a:cxnSpLocks/>
          </p:cNvCxnSpPr>
          <p:nvPr/>
        </p:nvCxnSpPr>
        <p:spPr>
          <a:xfrm flipH="1">
            <a:off x="5442442" y="4637836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utoShape 16" descr="Slim – KIERA SELBE">
            <a:extLst>
              <a:ext uri="{FF2B5EF4-FFF2-40B4-BE49-F238E27FC236}">
                <a16:creationId xmlns:a16="http://schemas.microsoft.com/office/drawing/2014/main" id="{2E07F053-2C2D-D430-B47A-E7DE168F8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3A0E4-640C-B5AB-ED0A-3ED08B9F89DE}"/>
              </a:ext>
            </a:extLst>
          </p:cNvPr>
          <p:cNvGrpSpPr/>
          <p:nvPr/>
        </p:nvGrpSpPr>
        <p:grpSpPr>
          <a:xfrm>
            <a:off x="5535089" y="2570453"/>
            <a:ext cx="1073946" cy="485967"/>
            <a:chOff x="5525334" y="2615868"/>
            <a:chExt cx="1073946" cy="485967"/>
          </a:xfrm>
        </p:grpSpPr>
        <p:pic>
          <p:nvPicPr>
            <p:cNvPr id="2066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EEE0AD2E-6B4E-F171-DE60-53C234244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21BE4E8D-158B-11E0-A911-EB7B15F83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1" name="Oval 2050">
            <a:extLst>
              <a:ext uri="{FF2B5EF4-FFF2-40B4-BE49-F238E27FC236}">
                <a16:creationId xmlns:a16="http://schemas.microsoft.com/office/drawing/2014/main" id="{B2F32910-2A64-774A-A1B1-F640953809DA}"/>
              </a:ext>
            </a:extLst>
          </p:cNvPr>
          <p:cNvSpPr/>
          <p:nvPr/>
        </p:nvSpPr>
        <p:spPr>
          <a:xfrm rot="4490843">
            <a:off x="2122068" y="3439647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E726272D-39C7-3B73-3834-37CBC586C5E9}"/>
              </a:ext>
            </a:extLst>
          </p:cNvPr>
          <p:cNvSpPr/>
          <p:nvPr/>
        </p:nvSpPr>
        <p:spPr>
          <a:xfrm rot="1371555">
            <a:off x="2560922" y="3219291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08C5C442-963F-118E-CE05-73681F74E798}"/>
              </a:ext>
            </a:extLst>
          </p:cNvPr>
          <p:cNvSpPr/>
          <p:nvPr/>
        </p:nvSpPr>
        <p:spPr>
          <a:xfrm>
            <a:off x="2410180" y="2534241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0BAA5C-6D14-2FE6-E8AD-DEF838036456}"/>
              </a:ext>
            </a:extLst>
          </p:cNvPr>
          <p:cNvCxnSpPr>
            <a:cxnSpLocks/>
          </p:cNvCxnSpPr>
          <p:nvPr/>
        </p:nvCxnSpPr>
        <p:spPr>
          <a:xfrm flipV="1">
            <a:off x="2965444" y="3141786"/>
            <a:ext cx="560995" cy="4050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5FB006E-6E69-D769-D431-FC3EFFC9A93D}"/>
              </a:ext>
            </a:extLst>
          </p:cNvPr>
          <p:cNvCxnSpPr>
            <a:cxnSpLocks/>
          </p:cNvCxnSpPr>
          <p:nvPr/>
        </p:nvCxnSpPr>
        <p:spPr>
          <a:xfrm flipH="1">
            <a:off x="2739571" y="2310478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7F3E53A-1D39-787F-B874-F5071070FD8C}"/>
              </a:ext>
            </a:extLst>
          </p:cNvPr>
          <p:cNvCxnSpPr>
            <a:cxnSpLocks/>
          </p:cNvCxnSpPr>
          <p:nvPr/>
        </p:nvCxnSpPr>
        <p:spPr>
          <a:xfrm>
            <a:off x="2881193" y="2291945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539409CE-E332-3E86-1FB0-2F10F3421EF1}"/>
              </a:ext>
            </a:extLst>
          </p:cNvPr>
          <p:cNvCxnSpPr>
            <a:cxnSpLocks/>
          </p:cNvCxnSpPr>
          <p:nvPr/>
        </p:nvCxnSpPr>
        <p:spPr>
          <a:xfrm flipH="1">
            <a:off x="3069327" y="2308402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6C8AD4C4-3573-68AB-2737-D06B375A9912}"/>
              </a:ext>
            </a:extLst>
          </p:cNvPr>
          <p:cNvCxnSpPr>
            <a:cxnSpLocks/>
          </p:cNvCxnSpPr>
          <p:nvPr/>
        </p:nvCxnSpPr>
        <p:spPr>
          <a:xfrm>
            <a:off x="3210949" y="2289869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52DCD47-F274-3EE1-8E7C-355E5A9B580F}"/>
              </a:ext>
            </a:extLst>
          </p:cNvPr>
          <p:cNvCxnSpPr>
            <a:cxnSpLocks/>
          </p:cNvCxnSpPr>
          <p:nvPr/>
        </p:nvCxnSpPr>
        <p:spPr>
          <a:xfrm>
            <a:off x="2210709" y="3004259"/>
            <a:ext cx="352429" cy="542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0F2867-72BE-5132-DF9B-689E676A85FA}"/>
              </a:ext>
            </a:extLst>
          </p:cNvPr>
          <p:cNvCxnSpPr>
            <a:cxnSpLocks/>
          </p:cNvCxnSpPr>
          <p:nvPr/>
        </p:nvCxnSpPr>
        <p:spPr>
          <a:xfrm flipV="1">
            <a:off x="3510264" y="2405239"/>
            <a:ext cx="399118" cy="755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CC0395A-520C-F758-2435-E33C002D2D3E}"/>
              </a:ext>
            </a:extLst>
          </p:cNvPr>
          <p:cNvCxnSpPr>
            <a:cxnSpLocks/>
          </p:cNvCxnSpPr>
          <p:nvPr/>
        </p:nvCxnSpPr>
        <p:spPr>
          <a:xfrm flipV="1">
            <a:off x="2203651" y="2302878"/>
            <a:ext cx="508809" cy="722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194524B9-BF74-F001-678E-9A8C85AF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25" y="2898011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3B84679A-368D-89A1-D6C6-8E9237161C40}"/>
              </a:ext>
            </a:extLst>
          </p:cNvPr>
          <p:cNvCxnSpPr>
            <a:cxnSpLocks/>
          </p:cNvCxnSpPr>
          <p:nvPr/>
        </p:nvCxnSpPr>
        <p:spPr>
          <a:xfrm>
            <a:off x="2733849" y="4043771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B9DDE5C7-92FE-C356-B81B-F903F454E116}"/>
              </a:ext>
            </a:extLst>
          </p:cNvPr>
          <p:cNvCxnSpPr>
            <a:cxnSpLocks/>
          </p:cNvCxnSpPr>
          <p:nvPr/>
        </p:nvCxnSpPr>
        <p:spPr>
          <a:xfrm flipH="1">
            <a:off x="2723055" y="4238634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37ABF98B-E788-3957-A920-57B4AA7A6FC6}"/>
              </a:ext>
            </a:extLst>
          </p:cNvPr>
          <p:cNvCxnSpPr>
            <a:cxnSpLocks/>
          </p:cNvCxnSpPr>
          <p:nvPr/>
        </p:nvCxnSpPr>
        <p:spPr>
          <a:xfrm>
            <a:off x="2647928" y="4085694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A46C4288-7434-BF9F-650D-3A47B152F73A}"/>
              </a:ext>
            </a:extLst>
          </p:cNvPr>
          <p:cNvCxnSpPr>
            <a:cxnSpLocks/>
          </p:cNvCxnSpPr>
          <p:nvPr/>
        </p:nvCxnSpPr>
        <p:spPr>
          <a:xfrm flipH="1">
            <a:off x="2613995" y="4238634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03AB9061-5110-75EC-A2B0-C295097119CF}"/>
              </a:ext>
            </a:extLst>
          </p:cNvPr>
          <p:cNvCxnSpPr>
            <a:cxnSpLocks/>
          </p:cNvCxnSpPr>
          <p:nvPr/>
        </p:nvCxnSpPr>
        <p:spPr>
          <a:xfrm flipH="1" flipV="1">
            <a:off x="2596373" y="4427357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51494F0-46A5-4310-0C90-97C719038EF9}"/>
              </a:ext>
            </a:extLst>
          </p:cNvPr>
          <p:cNvCxnSpPr>
            <a:cxnSpLocks/>
          </p:cNvCxnSpPr>
          <p:nvPr/>
        </p:nvCxnSpPr>
        <p:spPr>
          <a:xfrm>
            <a:off x="2718341" y="4407247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83F96D8-21DF-77ED-DC37-EA1B747306A7}"/>
              </a:ext>
            </a:extLst>
          </p:cNvPr>
          <p:cNvCxnSpPr>
            <a:cxnSpLocks/>
          </p:cNvCxnSpPr>
          <p:nvPr/>
        </p:nvCxnSpPr>
        <p:spPr>
          <a:xfrm flipH="1" flipV="1">
            <a:off x="2733849" y="4361917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651A1A9-8FFA-A9B2-30C7-5995AE0AF41C}"/>
              </a:ext>
            </a:extLst>
          </p:cNvPr>
          <p:cNvCxnSpPr>
            <a:cxnSpLocks/>
          </p:cNvCxnSpPr>
          <p:nvPr/>
        </p:nvCxnSpPr>
        <p:spPr>
          <a:xfrm>
            <a:off x="2296630" y="4139924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23BD79B1-B439-6609-E922-67B56080A325}"/>
              </a:ext>
            </a:extLst>
          </p:cNvPr>
          <p:cNvCxnSpPr>
            <a:cxnSpLocks/>
          </p:cNvCxnSpPr>
          <p:nvPr/>
        </p:nvCxnSpPr>
        <p:spPr>
          <a:xfrm flipH="1">
            <a:off x="2231210" y="4346549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8AB55672-1D70-2133-4F1B-6778FB283B22}"/>
              </a:ext>
            </a:extLst>
          </p:cNvPr>
          <p:cNvCxnSpPr>
            <a:cxnSpLocks/>
          </p:cNvCxnSpPr>
          <p:nvPr/>
        </p:nvCxnSpPr>
        <p:spPr>
          <a:xfrm>
            <a:off x="2210709" y="4179860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81703EF-ECD2-2767-E5EE-128EA63B42F5}"/>
              </a:ext>
            </a:extLst>
          </p:cNvPr>
          <p:cNvCxnSpPr>
            <a:cxnSpLocks/>
          </p:cNvCxnSpPr>
          <p:nvPr/>
        </p:nvCxnSpPr>
        <p:spPr>
          <a:xfrm flipH="1">
            <a:off x="2144450" y="4344022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48635B7-2899-5EAA-024A-9781E2946D3A}"/>
              </a:ext>
            </a:extLst>
          </p:cNvPr>
          <p:cNvCxnSpPr>
            <a:cxnSpLocks/>
          </p:cNvCxnSpPr>
          <p:nvPr/>
        </p:nvCxnSpPr>
        <p:spPr>
          <a:xfrm flipH="1">
            <a:off x="2144450" y="4538947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49D57C-24B3-A48C-C5F0-13407C577D24}"/>
              </a:ext>
            </a:extLst>
          </p:cNvPr>
          <p:cNvCxnSpPr>
            <a:cxnSpLocks/>
          </p:cNvCxnSpPr>
          <p:nvPr/>
        </p:nvCxnSpPr>
        <p:spPr>
          <a:xfrm flipH="1">
            <a:off x="2251573" y="4523510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2" name="AutoShape 16" descr="Slim – KIERA SELBE">
            <a:extLst>
              <a:ext uri="{FF2B5EF4-FFF2-40B4-BE49-F238E27FC236}">
                <a16:creationId xmlns:a16="http://schemas.microsoft.com/office/drawing/2014/main" id="{1BCCC3D1-7A78-0908-19DA-1FFD4D3D21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731" y="31622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35EDDEC3-99BB-F7B6-811E-AE2B377AE9B2}"/>
              </a:ext>
            </a:extLst>
          </p:cNvPr>
          <p:cNvGrpSpPr/>
          <p:nvPr/>
        </p:nvGrpSpPr>
        <p:grpSpPr>
          <a:xfrm>
            <a:off x="2344220" y="2456127"/>
            <a:ext cx="1073946" cy="485967"/>
            <a:chOff x="5525334" y="2615868"/>
            <a:chExt cx="1073946" cy="485967"/>
          </a:xfrm>
        </p:grpSpPr>
        <p:pic>
          <p:nvPicPr>
            <p:cNvPr id="2084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527E48FE-1B4E-63A9-7086-9A305E845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6" t="25769" r="52374" b="41403"/>
            <a:stretch/>
          </p:blipFill>
          <p:spPr bwMode="auto">
            <a:xfrm>
              <a:off x="5525334" y="2617715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8" descr="Black 8 Bits Mosaic Sunglasses Oculos Deal With It Cool Thug Life Pixels Cartoon  Glasses Fancy – køb til lavere priser i webshoppen Joom">
              <a:extLst>
                <a:ext uri="{FF2B5EF4-FFF2-40B4-BE49-F238E27FC236}">
                  <a16:creationId xmlns:a16="http://schemas.microsoft.com/office/drawing/2014/main" id="{8B33BB93-6FE7-3541-89A4-53208F062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250" y1="42000" x2="12250" y2="42000"/>
                          <a14:backgroundMark x1="83000" y1="12125" x2="83750" y2="14875"/>
                          <a14:backgroundMark x1="89500" y1="10500" x2="88000" y2="9875"/>
                          <a14:backgroundMark x1="83000" y1="15625" x2="83625" y2="7000"/>
                          <a14:backgroundMark x1="83625" y1="7000" x2="82875" y2="15375"/>
                          <a14:backgroundMark x1="84250" y1="14125" x2="82250" y2="1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9" t="25486" r="10911" b="41686"/>
            <a:stretch/>
          </p:blipFill>
          <p:spPr bwMode="auto">
            <a:xfrm>
              <a:off x="6062173" y="2615868"/>
              <a:ext cx="537107" cy="48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4" name="Picture 2093">
            <a:extLst>
              <a:ext uri="{FF2B5EF4-FFF2-40B4-BE49-F238E27FC236}">
                <a16:creationId xmlns:a16="http://schemas.microsoft.com/office/drawing/2014/main" id="{62FBEAE7-0CAC-3600-EC3B-6608550F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8" y="0"/>
            <a:ext cx="2083547" cy="1840015"/>
          </a:xfrm>
          <a:prstGeom prst="rect">
            <a:avLst/>
          </a:prstGeom>
        </p:spPr>
      </p:pic>
      <p:sp>
        <p:nvSpPr>
          <p:cNvPr id="2095" name="TextBox 2094">
            <a:extLst>
              <a:ext uri="{FF2B5EF4-FFF2-40B4-BE49-F238E27FC236}">
                <a16:creationId xmlns:a16="http://schemas.microsoft.com/office/drawing/2014/main" id="{1FEF3ECD-40CE-7D72-515C-8E793CC9CF7C}"/>
              </a:ext>
            </a:extLst>
          </p:cNvPr>
          <p:cNvSpPr txBox="1"/>
          <p:nvPr/>
        </p:nvSpPr>
        <p:spPr>
          <a:xfrm>
            <a:off x="7486524" y="1061358"/>
            <a:ext cx="139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3,23</a:t>
            </a:r>
          </a:p>
          <a:p>
            <a:r>
              <a:rPr lang="da-DK" dirty="0"/>
              <a:t>3,55</a:t>
            </a:r>
          </a:p>
          <a:p>
            <a:endParaRPr lang="da-DK" dirty="0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052B4BF4-5CBE-F2CD-968C-6DB2FB81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12" y="2088275"/>
            <a:ext cx="1934167" cy="22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ining Sun PNG Transparent | PNG Mart">
            <a:extLst>
              <a:ext uri="{FF2B5EF4-FFF2-40B4-BE49-F238E27FC236}">
                <a16:creationId xmlns:a16="http://schemas.microsoft.com/office/drawing/2014/main" id="{9CEC491E-2F75-BC17-25A3-FB8F4886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2" y="0"/>
            <a:ext cx="10845055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5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2022-09-28T11:00:11Z</dcterms:modified>
</cp:coreProperties>
</file>